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2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5AF0AE-E2E1-4161-A702-77AFBA0FDD2F}" type="datetimeFigureOut">
              <a:rPr lang="es-ES" smtClean="0"/>
              <a:pPr/>
              <a:t>24/11/2010</a:t>
            </a:fld>
            <a:endParaRPr lang="es-E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7D5DC15-564D-421C-98FC-92357AEFCA9B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511870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EL VIAJE QUE RECORRIÓ ULISES.</a:t>
            </a:r>
            <a:endParaRPr lang="es-ES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0100" y="216778"/>
            <a:ext cx="3267100" cy="1162050"/>
          </a:xfrm>
        </p:spPr>
        <p:txBody>
          <a:bodyPr>
            <a:normAutofit/>
          </a:bodyPr>
          <a:lstStyle/>
          <a:p>
            <a:r>
              <a:rPr lang="es-ES" sz="4400" dirty="0" smtClean="0"/>
              <a:t>Sirenas.</a:t>
            </a:r>
            <a:endParaRPr lang="es-ES" sz="44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072066" y="1643050"/>
            <a:ext cx="3643338" cy="1143008"/>
          </a:xfrm>
        </p:spPr>
        <p:txBody>
          <a:bodyPr>
            <a:normAutofit/>
          </a:bodyPr>
          <a:lstStyle/>
          <a:p>
            <a:r>
              <a:rPr lang="es-ES" sz="1800" dirty="0" smtClean="0"/>
              <a:t>Las sirenas embaucaban a los hombres con su canto par después matarlos.</a:t>
            </a:r>
            <a:endParaRPr lang="es-ES" sz="1800" dirty="0"/>
          </a:p>
        </p:txBody>
      </p:sp>
      <p:pic>
        <p:nvPicPr>
          <p:cNvPr id="5" name="4 Marcador de contenido" descr="sirena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14612" y="2643182"/>
            <a:ext cx="4368231" cy="39925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216778"/>
            <a:ext cx="7286676" cy="1162050"/>
          </a:xfrm>
        </p:spPr>
        <p:txBody>
          <a:bodyPr>
            <a:normAutofit/>
          </a:bodyPr>
          <a:lstStyle/>
          <a:p>
            <a:r>
              <a:rPr lang="es-ES" sz="4400" dirty="0" smtClean="0"/>
              <a:t>ESCILA Y CARIBDIS.</a:t>
            </a:r>
            <a:endParaRPr lang="es-ES" sz="44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071538" y="1406964"/>
            <a:ext cx="3195662" cy="698500"/>
          </a:xfrm>
        </p:spPr>
        <p:txBody>
          <a:bodyPr>
            <a:noAutofit/>
          </a:bodyPr>
          <a:lstStyle/>
          <a:p>
            <a:r>
              <a:rPr lang="es-ES" sz="1800" dirty="0" smtClean="0"/>
              <a:t> En ese estrecho los mareantes tenían extraños accidentes, se decía que es porque habitaban  Escila y Caribdis, dos extraños seres.</a:t>
            </a:r>
            <a:endParaRPr lang="es-ES" sz="1800" dirty="0"/>
          </a:p>
        </p:txBody>
      </p:sp>
      <p:pic>
        <p:nvPicPr>
          <p:cNvPr id="5" name="4 Marcador de contenido" descr="escil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3071810"/>
            <a:ext cx="6000792" cy="321471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16778"/>
            <a:ext cx="7072362" cy="1162050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accent3">
                    <a:lumMod val="75000"/>
                  </a:schemeClr>
                </a:solidFill>
              </a:rPr>
              <a:t>Las vacas sagradas</a:t>
            </a:r>
            <a:endParaRPr lang="es-ES" sz="44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214414" y="1571612"/>
            <a:ext cx="6643734" cy="785818"/>
          </a:xfrm>
        </p:spPr>
        <p:txBody>
          <a:bodyPr>
            <a:noAutofit/>
          </a:bodyPr>
          <a:lstStyle/>
          <a:p>
            <a:r>
              <a:rPr lang="es-ES" sz="1800" dirty="0" smtClean="0"/>
              <a:t>Dichas vacas eran sagradas para el dios Helios y quien intentara matarlas recibiría un castigo.</a:t>
            </a:r>
            <a:endParaRPr lang="es-ES" sz="1800" dirty="0"/>
          </a:p>
        </p:txBody>
      </p:sp>
      <p:pic>
        <p:nvPicPr>
          <p:cNvPr id="5" name="4 Marcador de contenido" descr="VACAS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5984" y="3143248"/>
            <a:ext cx="4357718" cy="242889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16778"/>
            <a:ext cx="3338538" cy="1162050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accent1"/>
                </a:solidFill>
              </a:rPr>
              <a:t>CALIPSO.</a:t>
            </a:r>
            <a:endParaRPr lang="es-ES" sz="4400" dirty="0">
              <a:solidFill>
                <a:schemeClr val="accent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28662" y="5143512"/>
            <a:ext cx="7715304" cy="1143008"/>
          </a:xfrm>
        </p:spPr>
        <p:txBody>
          <a:bodyPr>
            <a:normAutofit/>
          </a:bodyPr>
          <a:lstStyle/>
          <a:p>
            <a:r>
              <a:rPr lang="es-ES" sz="1800" dirty="0" smtClean="0"/>
              <a:t>Calipso era una ninfa que podía dar el don de la inmortalidad. Ulises cayó sobre sus encantos y lo tubo retenido en una isla, hasta que pudo salir.</a:t>
            </a:r>
            <a:endParaRPr lang="es-ES" sz="1800" dirty="0"/>
          </a:p>
        </p:txBody>
      </p:sp>
      <p:pic>
        <p:nvPicPr>
          <p:cNvPr id="5" name="4 Marcador de contenido" descr="ulises-y-calips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14876" y="857232"/>
            <a:ext cx="2523744" cy="349910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2976" y="216778"/>
            <a:ext cx="6072230" cy="1162050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rgbClr val="00B0F0"/>
                </a:solidFill>
              </a:rPr>
              <a:t>LOS FEACIOS</a:t>
            </a:r>
            <a:endParaRPr lang="es-ES" sz="44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42976" y="1714488"/>
            <a:ext cx="7358114" cy="928694"/>
          </a:xfrm>
        </p:spPr>
        <p:txBody>
          <a:bodyPr>
            <a:noAutofit/>
          </a:bodyPr>
          <a:lstStyle/>
          <a:p>
            <a:r>
              <a:rPr lang="es-ES" sz="1800" dirty="0" smtClean="0"/>
              <a:t>En la isla de los feacios reinaban Arete y Alcino. En la imagen, alcino ayuda a Ulises a volver a Ítaca.</a:t>
            </a:r>
            <a:endParaRPr lang="es-ES" sz="1800" dirty="0"/>
          </a:p>
        </p:txBody>
      </p:sp>
      <p:pic>
        <p:nvPicPr>
          <p:cNvPr id="5" name="4 Marcador de contenido" descr="Alcino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2857496"/>
            <a:ext cx="4357718" cy="292895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216778"/>
            <a:ext cx="3195662" cy="1162050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ÍTACA.</a:t>
            </a:r>
            <a:endParaRPr lang="es-ES" sz="4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42976" y="2357430"/>
            <a:ext cx="3124224" cy="1785950"/>
          </a:xfrm>
        </p:spPr>
        <p:txBody>
          <a:bodyPr>
            <a:noAutofit/>
          </a:bodyPr>
          <a:lstStyle/>
          <a:p>
            <a:r>
              <a:rPr lang="es-ES" sz="1800" dirty="0" smtClean="0"/>
              <a:t>La isla de Ítaca era una isla de Grecia donde vivía Ulises, quien luchó en la guerra de Troya  y volvió a su hogar.</a:t>
            </a:r>
            <a:endParaRPr lang="es-ES" sz="1800" dirty="0"/>
          </a:p>
        </p:txBody>
      </p:sp>
      <p:pic>
        <p:nvPicPr>
          <p:cNvPr id="5" name="4 Marcador de contenido" descr="ITACA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1934" y="1714488"/>
            <a:ext cx="3992563" cy="39925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297820"/>
          </a:xfrm>
        </p:spPr>
        <p:txBody>
          <a:bodyPr>
            <a:normAutofit/>
          </a:bodyPr>
          <a:lstStyle/>
          <a:p>
            <a:r>
              <a:rPr lang="es-ES" sz="6600" dirty="0" smtClean="0"/>
              <a:t>             </a:t>
            </a:r>
            <a:r>
              <a:rPr lang="es-ES" sz="6600" dirty="0" smtClean="0">
                <a:solidFill>
                  <a:srgbClr val="002060"/>
                </a:solidFill>
              </a:rPr>
              <a:t>FIN.</a:t>
            </a:r>
            <a:endParaRPr lang="es-ES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354834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LA CIUDAD DE TROYA.</a:t>
            </a:r>
            <a:endParaRPr lang="es-ES" sz="2800" dirty="0"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  <p:sp>
        <p:nvSpPr>
          <p:cNvPr id="9" name="8 Marcador de texto"/>
          <p:cNvSpPr>
            <a:spLocks noGrp="1"/>
          </p:cNvSpPr>
          <p:nvPr>
            <p:ph type="body" idx="2"/>
          </p:nvPr>
        </p:nvSpPr>
        <p:spPr>
          <a:xfrm>
            <a:off x="1071538" y="1643050"/>
            <a:ext cx="3195662" cy="2357454"/>
          </a:xfrm>
        </p:spPr>
        <p:txBody>
          <a:bodyPr>
            <a:normAutofit fontScale="92500" lnSpcReduction="10000"/>
          </a:bodyPr>
          <a:lstStyle/>
          <a:p>
            <a:r>
              <a:rPr lang="es-ES" sz="2400" b="1" dirty="0" smtClean="0">
                <a:latin typeface="Batang" pitchFamily="18" charset="-127"/>
                <a:ea typeface="Batang" pitchFamily="18" charset="-127"/>
              </a:rPr>
              <a:t> La ciudad de Troya entró en guerra con Grecia. Ulises salió de Troya cuando finalmente la guerra entre Troyanos i Griegos acabó.</a:t>
            </a:r>
            <a:endParaRPr lang="es-ES" sz="24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" name="9 Marcador de contenido" descr="troy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57686" y="571480"/>
            <a:ext cx="4071966" cy="3929090"/>
          </a:xfrm>
        </p:spPr>
      </p:pic>
      <p:sp>
        <p:nvSpPr>
          <p:cNvPr id="11" name="10 Rectángulo"/>
          <p:cNvSpPr/>
          <p:nvPr/>
        </p:nvSpPr>
        <p:spPr>
          <a:xfrm>
            <a:off x="0" y="5500702"/>
            <a:ext cx="9144000" cy="13572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43200" y="1285860"/>
            <a:ext cx="6400800" cy="2428892"/>
          </a:xfrm>
        </p:spPr>
        <p:txBody>
          <a:bodyPr>
            <a:normAutofit/>
          </a:bodyPr>
          <a:lstStyle/>
          <a:p>
            <a:pPr algn="ctr"/>
            <a:r>
              <a:rPr lang="es-ES" sz="4400" dirty="0" smtClean="0"/>
              <a:t>LUCHA CON LOS CICONES.</a:t>
            </a:r>
            <a:endParaRPr lang="es-ES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142852"/>
            <a:ext cx="5643602" cy="1235976"/>
          </a:xfrm>
        </p:spPr>
        <p:txBody>
          <a:bodyPr>
            <a:normAutofit/>
          </a:bodyPr>
          <a:lstStyle/>
          <a:p>
            <a:r>
              <a:rPr lang="es-ES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LOS LOTÓFAGOS.</a:t>
            </a:r>
            <a:endParaRPr lang="es-ES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214414" y="1500174"/>
            <a:ext cx="3052786" cy="1500198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Los lotófagos, hacían que los visitantes comieran la flor de loto, y eso hacia que perdieran la razón y se olvidaran de las cosas</a:t>
            </a:r>
            <a:endParaRPr lang="es-E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4 Marcador de contenido" descr="FLOR LOT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1934" y="3357562"/>
            <a:ext cx="3357586" cy="2286016"/>
          </a:xfrm>
        </p:spPr>
      </p:pic>
      <p:sp>
        <p:nvSpPr>
          <p:cNvPr id="6" name="5 Rectángulo redondeado"/>
          <p:cNvSpPr/>
          <p:nvPr/>
        </p:nvSpPr>
        <p:spPr>
          <a:xfrm>
            <a:off x="0" y="0"/>
            <a:ext cx="9144000" cy="50004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136920" cy="215423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LOS CICLOPES. 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Los ciclopes eran seres con un solo ojo . Eran, además antropófagos.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Marcador de contenido" descr="CICLOP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000240"/>
            <a:ext cx="6985183" cy="442915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2976" y="216778"/>
            <a:ext cx="6215106" cy="1162050"/>
          </a:xfrm>
        </p:spPr>
        <p:txBody>
          <a:bodyPr>
            <a:normAutofit/>
          </a:bodyPr>
          <a:lstStyle/>
          <a:p>
            <a:r>
              <a:rPr lang="es-ES" sz="4400" dirty="0" smtClean="0"/>
              <a:t>El dios eolo.</a:t>
            </a:r>
            <a:endParaRPr lang="es-ES" sz="44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42976" y="4286256"/>
            <a:ext cx="3124224" cy="2143140"/>
          </a:xfrm>
        </p:spPr>
        <p:txBody>
          <a:bodyPr>
            <a:normAutofit/>
          </a:bodyPr>
          <a:lstStyle/>
          <a:p>
            <a:r>
              <a:rPr lang="es-ES" sz="1600" dirty="0" smtClean="0"/>
              <a:t>Eolo es el dios del viento. Intentó ayudar a Ulises en el viaje para volver a su hogar, pero sus hombres lo estropearon y provocaron una grande tormenta en los cielos i por lo tanto en el mar.</a:t>
            </a:r>
            <a:endParaRPr lang="es-ES" sz="1600" dirty="0"/>
          </a:p>
        </p:txBody>
      </p:sp>
      <p:pic>
        <p:nvPicPr>
          <p:cNvPr id="5" name="4 Marcador de contenido" descr="eol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29190" y="2071678"/>
            <a:ext cx="3048000" cy="21526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2976" y="216778"/>
            <a:ext cx="4357718" cy="1162050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accent3">
                    <a:lumMod val="75000"/>
                  </a:schemeClr>
                </a:solidFill>
              </a:rPr>
              <a:t>LESTRIGONES</a:t>
            </a:r>
            <a:endParaRPr lang="es-ES" sz="36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42976" y="1714488"/>
            <a:ext cx="3124224" cy="642942"/>
          </a:xfrm>
        </p:spPr>
        <p:txBody>
          <a:bodyPr>
            <a:normAutofit/>
          </a:bodyPr>
          <a:lstStyle/>
          <a:p>
            <a:r>
              <a:rPr lang="es-ES" sz="1800" dirty="0" smtClean="0"/>
              <a:t>Eran antropófagos y destruían todo por su paso.</a:t>
            </a:r>
            <a:endParaRPr lang="es-ES" sz="1800" dirty="0"/>
          </a:p>
        </p:txBody>
      </p:sp>
      <p:pic>
        <p:nvPicPr>
          <p:cNvPr id="5" name="4 Marcador de contenido" descr="lestrigon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71736" y="2285992"/>
            <a:ext cx="5291219" cy="39925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85852" y="216778"/>
            <a:ext cx="5357850" cy="1162050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rgbClr val="92D050"/>
                </a:solidFill>
              </a:rPr>
              <a:t>LA MAGA CIRCE.</a:t>
            </a:r>
            <a:endParaRPr lang="es-ES" sz="4400" dirty="0">
              <a:solidFill>
                <a:srgbClr val="92D050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 flipH="1">
            <a:off x="6215074" y="2000240"/>
            <a:ext cx="2928926" cy="2000264"/>
          </a:xfrm>
        </p:spPr>
        <p:txBody>
          <a:bodyPr>
            <a:normAutofit/>
          </a:bodyPr>
          <a:lstStyle/>
          <a:p>
            <a:r>
              <a:rPr lang="es-ES" dirty="0" smtClean="0"/>
              <a:t> </a:t>
            </a:r>
            <a:r>
              <a:rPr lang="es-ES" sz="1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Circe era una maga que convertía a la gente en todo tipo de animales mediante una poción.</a:t>
            </a:r>
            <a:endParaRPr lang="es-ES" sz="19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4 Marcador de contenido" descr="maga-circ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2071678"/>
            <a:ext cx="5059957" cy="324925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85852" y="216778"/>
            <a:ext cx="3643338" cy="1162050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tx2"/>
                </a:solidFill>
              </a:rPr>
              <a:t>HADES.</a:t>
            </a:r>
            <a:endParaRPr lang="es-ES" sz="4400" dirty="0">
              <a:solidFill>
                <a:schemeClr val="tx2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285852" y="1857364"/>
            <a:ext cx="2981348" cy="1357322"/>
          </a:xfrm>
        </p:spPr>
        <p:txBody>
          <a:bodyPr>
            <a:normAutofit/>
          </a:bodyPr>
          <a:lstStyle/>
          <a:p>
            <a:r>
              <a:rPr lang="es-ES" sz="1800" dirty="0" smtClean="0"/>
              <a:t>Hades era el dios de los infiernos. Llevaba a las almas a los infiernos mediante un barquero.</a:t>
            </a:r>
            <a:endParaRPr lang="es-ES" sz="1800" dirty="0"/>
          </a:p>
        </p:txBody>
      </p:sp>
      <p:pic>
        <p:nvPicPr>
          <p:cNvPr id="5" name="4 Marcador de contenido" descr="had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57686" y="428604"/>
            <a:ext cx="4643470" cy="428628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132</TotalTime>
  <Words>325</Words>
  <Application>Microsoft Office PowerPoint</Application>
  <PresentationFormat>Presentación en pantalla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Solsticio</vt:lpstr>
      <vt:lpstr>EL VIAJE QUE RECORRIÓ ULISES.</vt:lpstr>
      <vt:lpstr>LA CIUDAD DE TROYA.</vt:lpstr>
      <vt:lpstr>LUCHA CON LOS CICONES.</vt:lpstr>
      <vt:lpstr> LOS LOTÓFAGOS.</vt:lpstr>
      <vt:lpstr>LOS CICLOPES.   Los ciclopes eran seres con un solo ojo . Eran, además antropófagos.  </vt:lpstr>
      <vt:lpstr>El dios eolo.</vt:lpstr>
      <vt:lpstr>LESTRIGONES</vt:lpstr>
      <vt:lpstr>LA MAGA CIRCE.</vt:lpstr>
      <vt:lpstr>HADES.</vt:lpstr>
      <vt:lpstr>Sirenas.</vt:lpstr>
      <vt:lpstr>ESCILA Y CARIBDIS.</vt:lpstr>
      <vt:lpstr>Las vacas sagradas</vt:lpstr>
      <vt:lpstr>CALIPSO.</vt:lpstr>
      <vt:lpstr>LOS FEACIOS</vt:lpstr>
      <vt:lpstr>ÍTACA.</vt:lpstr>
      <vt:lpstr>             FIN.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17</cp:revision>
  <dcterms:created xsi:type="dcterms:W3CDTF">2010-10-21T13:24:56Z</dcterms:created>
  <dcterms:modified xsi:type="dcterms:W3CDTF">2010-11-24T20:01:46Z</dcterms:modified>
</cp:coreProperties>
</file>